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09A79-AB2F-42FB-A1B4-93946790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34B800-9FF3-46E5-836E-0FA0A09D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FDF8B3-296E-43D8-A3CB-F06CA12A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C4037D-4D30-44A7-B19B-2E1C314F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84B762-EAC8-453E-AB9A-41202736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22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0DC15-4914-4862-8B5C-988AD62E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0270B1-B02B-45DA-BF2D-8B33FA7B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A82AE8-9FC3-4F8D-9691-E7E2018B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42F8D-EEB7-4CF1-8D80-CE09A692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136B05-8428-4E6A-8170-D43E0995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72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7AB13EA-CCFF-4CC7-BCC0-15D054E93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7B8838-5363-4D5B-9A4F-18A0E13ED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1838C-D729-4A25-B052-36B900CA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E570B-D833-4D07-92C9-C9BF7008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7BCF42-060C-4BE4-801D-578DF968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4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D5E9F-FEBC-4675-92BE-54958224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4BCFD-4681-4794-8A53-3B8A4B66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55A9F-E065-4150-81D8-72CEEA30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1904AE-696B-48D7-9799-29B973A5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F0D22D-72D8-4D50-A565-6F198F9B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3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6102A-2C9C-40D0-878C-49819F6F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087675-D22A-48CC-A42D-CCD2DAA0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C6A06-871B-4BA1-8D17-A818A51C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A8ABCF-6D1F-482B-9621-FA944E6F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A39F02-ED71-4B27-AB84-289B6979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8ADEA-5F97-4029-932E-B748813E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0576C3-39FC-4C6F-B733-7880DBB66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0A41C-933E-4FB3-B5AB-DF73529D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F5DFC1-DEBB-4276-8D73-BB86A9FB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35921C-6518-4357-9551-934754EF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C27E74-77CF-4627-AD5B-00B20B1A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9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D3EB3-2DEF-44E4-94FC-260DD804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C55A4-CE35-425E-B15F-34518A0C8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154D1C-BFCC-449B-81A0-5B829752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2D307F-4DF8-4C8F-903A-ABF48DA7D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EC34E7-2A9C-41C9-9256-F69CE9C71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63EE24-1C29-4374-A917-3CECF916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8B96DA-209F-4DAF-82B6-42EADAFC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8BAA93-A11D-40F7-AF63-260613F6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78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A977B-8519-4B77-8640-462AAE26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CE8A85-3794-4BCA-8DC7-D807367B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381E82-8ACC-4BEA-BC21-69B63E3C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E19553-9A9E-45BE-8435-922A5E67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4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9CA93-B775-42D6-93D8-91C07C3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B3AFCD-0030-48FE-8744-C5D46BBA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6A71F0-98A9-4897-9D01-249AFF33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1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2277B-82DD-4387-8DA8-D4CC57C3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B2EC53-A342-4B91-9605-DE016D5CB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26C9F4-BE0F-4A96-A0F0-3129F915B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A27391-235E-4ED2-B775-E11323F1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EA2E1D-BFE1-451D-BBF7-7C5C8C5D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E85475-B3B1-445B-8D40-8802EB1B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9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A80A7-AF34-4F07-AD86-09E53952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22D0BA-5680-4B70-8046-58BA3A898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724EB2-52EA-4339-BC77-240A3B377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281FCC-5003-421C-A27F-9BBBFC8B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04EE55-449C-4675-A77B-E0438C3C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614CE2-70BC-46E3-B09E-4403F2F3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0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CEDB40-53CA-4E0E-B497-EB4493E8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331C2A-A5B8-4311-BB3A-DFEDBEDC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59C3F6-A354-442B-B1BC-1ACD883E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EB0E-3383-40A9-8654-E8C3AD8E649B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9D15AD-3001-4074-8A8B-15D18C04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5BCF6-6559-483C-8A22-478C0226B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2E2B-5040-4827-8525-012A569DF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0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ED7F3A-2C92-4E2D-B417-D2C32AE36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47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85E5F7-3E91-4E32-8509-D89D1C6F7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Ecoprinten op papier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E31B86-526A-453D-BBA8-24323FBA4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DA7A9D4-CB98-42AA-8CC2-4B42818A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92" r="-1" b="43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825A77-9E8A-4068-BA86-1E5D0C26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3600"/>
              <a:t>Wat is ecoprinten?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1C4D0-D7AD-4078-8095-DEDE2D94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nl-NL" sz="1800"/>
              <a:t>Ecoprinten is een bepaalde manier van natuurlijk verven.</a:t>
            </a:r>
          </a:p>
          <a:p>
            <a:r>
              <a:rPr lang="nl-NL" sz="1800"/>
              <a:t>Met deze techniek onttrek je kleuren uit plantaardig materiaal. Deze kleuren geven een afdruk op papier.</a:t>
            </a:r>
          </a:p>
        </p:txBody>
      </p:sp>
    </p:spTree>
    <p:extLst>
      <p:ext uri="{BB962C8B-B14F-4D97-AF65-F5344CB8AC3E}">
        <p14:creationId xmlns:p14="http://schemas.microsoft.com/office/powerpoint/2010/main" val="175388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7B96F-0E63-425E-A3BD-5688D990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D8857-ABD8-436C-9EE7-577464E3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Papier</a:t>
            </a:r>
          </a:p>
          <a:p>
            <a:r>
              <a:rPr lang="nl-NL" dirty="0"/>
              <a:t>Beits (water met aluin of ijzerwater)</a:t>
            </a:r>
          </a:p>
          <a:p>
            <a:r>
              <a:rPr lang="nl-NL" dirty="0"/>
              <a:t>Plantaardig materiaal (Roos, </a:t>
            </a:r>
            <a:r>
              <a:rPr lang="nl-NL" dirty="0" err="1"/>
              <a:t>Juglans</a:t>
            </a:r>
            <a:r>
              <a:rPr lang="nl-NL" dirty="0"/>
              <a:t>, </a:t>
            </a:r>
            <a:r>
              <a:rPr lang="nl-NL" dirty="0" err="1"/>
              <a:t>Quercus</a:t>
            </a:r>
            <a:r>
              <a:rPr lang="nl-NL" dirty="0"/>
              <a:t>, Eucalyptus, </a:t>
            </a:r>
            <a:r>
              <a:rPr lang="nl-NL" dirty="0" err="1"/>
              <a:t>Cotinus</a:t>
            </a:r>
            <a:r>
              <a:rPr lang="nl-NL" dirty="0"/>
              <a:t> enz.)</a:t>
            </a:r>
          </a:p>
          <a:p>
            <a:r>
              <a:rPr lang="nl-NL" dirty="0"/>
              <a:t>Materialen die kleur afgeven (bv. ijzerdraad)</a:t>
            </a:r>
          </a:p>
          <a:p>
            <a:r>
              <a:rPr lang="nl-NL" dirty="0"/>
              <a:t>Pan</a:t>
            </a:r>
          </a:p>
          <a:p>
            <a:r>
              <a:rPr lang="nl-NL" dirty="0"/>
              <a:t>Touw</a:t>
            </a:r>
          </a:p>
          <a:p>
            <a:r>
              <a:rPr lang="nl-NL" dirty="0"/>
              <a:t>Kookplaatje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DECEE1-CC3A-4B90-A78A-67CF6536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81797"/>
            <a:ext cx="2362200" cy="1800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966DE6-FCEA-4E76-AB99-B27EE4E5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38" y="1027906"/>
            <a:ext cx="3552825" cy="17811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A9582B-9BC9-41E8-8D41-2E3D63258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052" y="3299618"/>
            <a:ext cx="3619500" cy="1952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5FC15A-5327-4916-9296-2310A806F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54" y="4250836"/>
            <a:ext cx="2505075" cy="1466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9BA23D-1DA2-47BC-B5B5-FCDB893CA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810" y="5163158"/>
            <a:ext cx="2171700" cy="1562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372099-6B9A-4E21-BEC7-E5653BF78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16" y="5163158"/>
            <a:ext cx="2619375" cy="16478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0484ED8-D21F-4F3E-A39B-8771E448C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098" y="4763108"/>
            <a:ext cx="20669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6CC47-8DA6-457F-B999-E3A0FA98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 je te werk?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1C4F5-EC67-4A31-A4A6-19E5923F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de beits klaar (1 liter water met 15 gram aluin) of (water met ijzersulfaat of ijzerwater)</a:t>
            </a:r>
          </a:p>
          <a:p>
            <a:r>
              <a:rPr lang="nl-NL" dirty="0"/>
              <a:t>Dompel de papieren onder in een van de twee beitsen.</a:t>
            </a:r>
          </a:p>
          <a:p>
            <a:r>
              <a:rPr lang="nl-NL" dirty="0"/>
              <a:t>Experimenteer voor verschillende resultaten.</a:t>
            </a:r>
          </a:p>
          <a:p>
            <a:r>
              <a:rPr lang="nl-NL" dirty="0"/>
              <a:t>Noteer je bevindingen</a:t>
            </a:r>
          </a:p>
          <a:p>
            <a:endParaRPr lang="nl-NL" dirty="0"/>
          </a:p>
          <a:p>
            <a:r>
              <a:rPr lang="nl-NL" dirty="0"/>
              <a:t>Op de volgende dia’s worden de stappen verder toegelicht. </a:t>
            </a:r>
          </a:p>
        </p:txBody>
      </p:sp>
    </p:spTree>
    <p:extLst>
      <p:ext uri="{BB962C8B-B14F-4D97-AF65-F5344CB8AC3E}">
        <p14:creationId xmlns:p14="http://schemas.microsoft.com/office/powerpoint/2010/main" val="17053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605EC-BC35-4468-910C-7B4AD7C0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2CF8A-801D-4C94-95E1-34285941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/>
              <a:t>Maak een compositie met blad op je papier</a:t>
            </a:r>
          </a:p>
          <a:p>
            <a:r>
              <a:rPr lang="nl-NL" sz="2000" dirty="0"/>
              <a:t>Voeg eventueel andere materialen (ijzer) toe</a:t>
            </a:r>
          </a:p>
          <a:p>
            <a:endParaRPr lang="nl-NL" sz="2000" dirty="0"/>
          </a:p>
          <a:p>
            <a:r>
              <a:rPr lang="nl-NL" sz="2000" dirty="0"/>
              <a:t>Stapel de papiervellen op elkaar</a:t>
            </a:r>
          </a:p>
          <a:p>
            <a:pPr lvl="1"/>
            <a:r>
              <a:rPr lang="nl-NL" sz="2000" dirty="0"/>
              <a:t>Als je niet wil dat het doordrukt op een volgend papier, voeg je tussendoor folie toe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D1BCF5-29D8-4965-AC39-C027451D3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" r="3889" b="1"/>
          <a:stretch/>
        </p:blipFill>
        <p:spPr>
          <a:xfrm>
            <a:off x="1031152" y="865772"/>
            <a:ext cx="3239291" cy="4792295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48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1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F429B1C-94A2-4CF3-AF6E-9F4FA845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689" y="703839"/>
            <a:ext cx="2880353" cy="22436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4438F2-3201-4B01-976F-C622CD4E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D5CD5-B8B4-4599-A668-12947647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Bind de papieren strak tussen twee plankjes</a:t>
            </a:r>
          </a:p>
          <a:p>
            <a:endParaRPr lang="nl-NL" dirty="0"/>
          </a:p>
          <a:p>
            <a:r>
              <a:rPr lang="nl-NL" dirty="0"/>
              <a:t>Laat dit pakketje ongeveer een uur pruttelen in de pan </a:t>
            </a:r>
          </a:p>
          <a:p>
            <a:r>
              <a:rPr lang="nl-NL" dirty="0"/>
              <a:t>Voeg eventueel nog een pigment of ijzer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96D1E2-0DD5-4477-BCAA-DF4A335B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344" y="3910518"/>
            <a:ext cx="3485685" cy="24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73DA1C-271A-4546-8F34-038B435A6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0" b="941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05B54A-492C-4ECD-ABBF-7016B607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nl-NL" sz="36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4A446-4EBE-43C4-A90F-75909874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NL" sz="1800"/>
              <a:t>Haal de pakketjes uit de pan en laat ze afkoelen.</a:t>
            </a:r>
          </a:p>
          <a:p>
            <a:endParaRPr lang="nl-NL" sz="1800"/>
          </a:p>
          <a:p>
            <a:r>
              <a:rPr lang="nl-NL" sz="1800"/>
              <a:t>Maak ze open en bewonder het resultaat!</a:t>
            </a:r>
          </a:p>
        </p:txBody>
      </p:sp>
    </p:spTree>
    <p:extLst>
      <p:ext uri="{BB962C8B-B14F-4D97-AF65-F5344CB8AC3E}">
        <p14:creationId xmlns:p14="http://schemas.microsoft.com/office/powerpoint/2010/main" val="3374058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211</Words>
  <Application>Microsoft Office PowerPoint</Application>
  <PresentationFormat>Breedbeeld</PresentationFormat>
  <Paragraphs>31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Ecoprinten op papier</vt:lpstr>
      <vt:lpstr>Wat is ecoprinten?</vt:lpstr>
      <vt:lpstr>Wat hebben we nodig?</vt:lpstr>
      <vt:lpstr>Hoe ga je te werk?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Ecoprinten op papier</dc:title>
  <dc:creator>Coby van Otterdijk</dc:creator>
  <cp:lastModifiedBy>Coby van Otterdijk</cp:lastModifiedBy>
  <cp:revision>2</cp:revision>
  <dcterms:created xsi:type="dcterms:W3CDTF">2020-12-05T16:02:41Z</dcterms:created>
  <dcterms:modified xsi:type="dcterms:W3CDTF">2021-12-13T07:50:51Z</dcterms:modified>
</cp:coreProperties>
</file>